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Grow in Grace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Leader’s Guide</a:t>
            </a:r>
          </a:p>
          <a:p>
            <a:r>
              <a:rPr lang="en-US" dirty="0" smtClean="0"/>
              <a:t>PP-5—PP-7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912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PP-5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Journey Through The Bible</a:t>
            </a:r>
            <a:endParaRPr lang="en-US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945" r="-3294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84757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/>
              <a:t>PP-6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Old Testament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4"/>
          </p:nvPr>
        </p:nvSpPr>
        <p:spPr>
          <a:xfrm>
            <a:off x="538803" y="1828801"/>
            <a:ext cx="3898260" cy="2057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/>
              <a:t>Law</a:t>
            </a:r>
            <a:endParaRPr lang="en-US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Genesis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Exodus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Leviticus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Numbers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Deuteronomy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5"/>
          </p:nvPr>
        </p:nvSpPr>
        <p:spPr>
          <a:xfrm>
            <a:off x="538803" y="3991816"/>
            <a:ext cx="3175084" cy="2057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/>
              <a:t>Wisdom &amp; Poetry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Job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Psalms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Proverbs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Ecclesiastes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Song of Songs (Solomon)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713887" y="1828801"/>
            <a:ext cx="4654666" cy="2057400"/>
          </a:xfrm>
        </p:spPr>
        <p:txBody>
          <a:bodyPr numCol="2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/>
              <a:t>History</a:t>
            </a:r>
            <a:endParaRPr lang="en-US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Joshua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Judges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Ruth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1 &amp; 2 Samuel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1 &amp; 2 Kings</a:t>
            </a:r>
          </a:p>
          <a:p>
            <a:pPr marL="0" indent="0">
              <a:spcBef>
                <a:spcPts val="0"/>
              </a:spcBef>
              <a:buNone/>
            </a:pPr>
            <a:endParaRPr lang="en-US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1 &amp; 2 Chronicles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Ezra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Nehemiah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Esther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3713886" y="3991816"/>
            <a:ext cx="5080133" cy="2057400"/>
          </a:xfrm>
        </p:spPr>
        <p:txBody>
          <a:bodyPr numCol="3"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/>
              <a:t>Prophetic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Isaiah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Jeremiah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Lamentations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Ezekiel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Daniel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Hosea</a:t>
            </a:r>
          </a:p>
          <a:p>
            <a:pPr marL="0" indent="0">
              <a:spcBef>
                <a:spcPts val="0"/>
              </a:spcBef>
              <a:buNone/>
            </a:pPr>
            <a:endParaRPr lang="en-US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Joel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Amos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Obadiah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Jonah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Micah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Nahum</a:t>
            </a:r>
          </a:p>
          <a:p>
            <a:pPr marL="0" indent="0">
              <a:spcBef>
                <a:spcPts val="0"/>
              </a:spcBef>
              <a:buNone/>
            </a:pPr>
            <a:endParaRPr lang="en-US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Habakkuk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Zephaniah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Haggai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Zechariah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Malachi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8695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/>
              <a:t>PP-7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New Testament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4"/>
          </p:nvPr>
        </p:nvSpPr>
        <p:spPr>
          <a:xfrm>
            <a:off x="413725" y="1828801"/>
            <a:ext cx="1327760" cy="178902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/>
              <a:t>Gospels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Matthew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Mark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Luke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John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5"/>
          </p:nvPr>
        </p:nvSpPr>
        <p:spPr>
          <a:xfrm>
            <a:off x="3521457" y="1869598"/>
            <a:ext cx="5272562" cy="2344789"/>
          </a:xfrm>
        </p:spPr>
        <p:txBody>
          <a:bodyPr numCol="2"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/>
              <a:t>Letters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Romans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1 &amp; 2 Corinthians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Galatians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Ephesians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Philippians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Colossians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1 &amp; 2 Thessalonians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1 &amp; 2 Timothy</a:t>
            </a:r>
          </a:p>
          <a:p>
            <a:pPr marL="0" indent="0">
              <a:spcBef>
                <a:spcPts val="0"/>
              </a:spcBef>
              <a:buNone/>
            </a:pPr>
            <a:endParaRPr lang="en-US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Titus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Philemon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Hebrews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James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1 &amp; 2 Peter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1, 2, &amp; 3 John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Jude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030130" y="1828801"/>
            <a:ext cx="1183440" cy="178902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/>
              <a:t>History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Acts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>
          <a:xfrm>
            <a:off x="548424" y="4214387"/>
            <a:ext cx="2537944" cy="184445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smtClean="0"/>
              <a:t>Apocalyptic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Revelation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06854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38</TotalTime>
  <Words>117</Words>
  <Application>Microsoft Macintosh PowerPoint</Application>
  <PresentationFormat>On-screen Show (4:3)</PresentationFormat>
  <Paragraphs>75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Revolution</vt:lpstr>
      <vt:lpstr>Grow in Grace</vt:lpstr>
      <vt:lpstr> PP-5 Journey Through The Bible</vt:lpstr>
      <vt:lpstr>PP-6 Old Testament</vt:lpstr>
      <vt:lpstr>PP-7 New Testament</vt:lpstr>
    </vt:vector>
  </TitlesOfParts>
  <Company>LifeSprings Resources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Marriner</dc:creator>
  <cp:lastModifiedBy>Keith Marriner</cp:lastModifiedBy>
  <cp:revision>6</cp:revision>
  <dcterms:created xsi:type="dcterms:W3CDTF">2012-02-22T21:23:58Z</dcterms:created>
  <dcterms:modified xsi:type="dcterms:W3CDTF">2012-02-27T19:38:54Z</dcterms:modified>
</cp:coreProperties>
</file>