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8D65A-8079-B343-84B1-4459D9F6DDC1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489810-D99D-054D-8CF9-511A483AE16F}">
      <dgm:prSet phldrT="[Text]"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36A3C72-BF6D-C345-8C76-76ECC16FB884}" type="parTrans" cxnId="{D5F36E28-54AB-364A-B4FB-98DCF7294EDD}">
      <dgm:prSet/>
      <dgm:spPr/>
      <dgm:t>
        <a:bodyPr/>
        <a:lstStyle/>
        <a:p>
          <a:endParaRPr lang="en-US"/>
        </a:p>
      </dgm:t>
    </dgm:pt>
    <dgm:pt modelId="{4CE29FB2-D2AB-F14F-8845-C0C6423A2F6C}" type="sibTrans" cxnId="{D5F36E28-54AB-364A-B4FB-98DCF7294EDD}">
      <dgm:prSet/>
      <dgm:spPr/>
      <dgm:t>
        <a:bodyPr/>
        <a:lstStyle/>
        <a:p>
          <a:endParaRPr lang="en-US"/>
        </a:p>
      </dgm:t>
    </dgm:pt>
    <dgm:pt modelId="{4F68330D-4E2C-B648-8664-039B929C7839}">
      <dgm:prSet phldrT="[Text]"/>
      <dgm:spPr/>
      <dgm:t>
        <a:bodyPr/>
        <a:lstStyle/>
        <a:p>
          <a:endParaRPr lang="en-US" dirty="0">
            <a:solidFill>
              <a:srgbClr val="FFFFFF"/>
            </a:solidFill>
          </a:endParaRPr>
        </a:p>
      </dgm:t>
    </dgm:pt>
    <dgm:pt modelId="{8D9362F1-C940-E541-89A9-6E7EBA830C6D}" type="parTrans" cxnId="{3FB205A1-E564-D342-ABCF-D59ABFDEF91C}">
      <dgm:prSet/>
      <dgm:spPr/>
      <dgm:t>
        <a:bodyPr/>
        <a:lstStyle/>
        <a:p>
          <a:endParaRPr lang="en-US"/>
        </a:p>
      </dgm:t>
    </dgm:pt>
    <dgm:pt modelId="{9A178F1E-888F-9D49-8C2C-D32BD96A9FF9}" type="sibTrans" cxnId="{3FB205A1-E564-D342-ABCF-D59ABFDEF91C}">
      <dgm:prSet/>
      <dgm:spPr/>
      <dgm:t>
        <a:bodyPr/>
        <a:lstStyle/>
        <a:p>
          <a:endParaRPr lang="en-US"/>
        </a:p>
      </dgm:t>
    </dgm:pt>
    <dgm:pt modelId="{B45AF7CF-B6D8-5E45-AE20-B5A1A286A88C}">
      <dgm:prSet/>
      <dgm:spPr/>
      <dgm:t>
        <a:bodyPr/>
        <a:lstStyle/>
        <a:p>
          <a:endParaRPr lang="en-US" dirty="0">
            <a:solidFill>
              <a:srgbClr val="FFFFFF"/>
            </a:solidFill>
          </a:endParaRPr>
        </a:p>
      </dgm:t>
    </dgm:pt>
    <dgm:pt modelId="{1A6606C7-D4AB-494E-A0EC-941E30655756}" type="parTrans" cxnId="{0E3D9717-07EF-F747-B458-E6C851D298FE}">
      <dgm:prSet/>
      <dgm:spPr/>
      <dgm:t>
        <a:bodyPr/>
        <a:lstStyle/>
        <a:p>
          <a:endParaRPr lang="en-US"/>
        </a:p>
      </dgm:t>
    </dgm:pt>
    <dgm:pt modelId="{712390C7-5E4C-8242-B999-C2FD4CD3DF5E}" type="sibTrans" cxnId="{0E3D9717-07EF-F747-B458-E6C851D298FE}">
      <dgm:prSet/>
      <dgm:spPr/>
      <dgm:t>
        <a:bodyPr/>
        <a:lstStyle/>
        <a:p>
          <a:endParaRPr lang="en-US"/>
        </a:p>
      </dgm:t>
    </dgm:pt>
    <dgm:pt modelId="{2D1AD099-C6FD-2E4A-8B56-E51E3A80F047}" type="pres">
      <dgm:prSet presAssocID="{61A8D65A-8079-B343-84B1-4459D9F6DDC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CB441A-6516-C143-8FE1-10D6276DFDB6}" type="pres">
      <dgm:prSet presAssocID="{55489810-D99D-054D-8CF9-511A483AE16F}" presName="composite" presStyleCnt="0"/>
      <dgm:spPr/>
    </dgm:pt>
    <dgm:pt modelId="{75BB256B-FD29-D742-A4F0-DC63DD2DDF2B}" type="pres">
      <dgm:prSet presAssocID="{55489810-D99D-054D-8CF9-511A483AE16F}" presName="LShape" presStyleLbl="alignNode1" presStyleIdx="0" presStyleCnt="5"/>
      <dgm:spPr/>
    </dgm:pt>
    <dgm:pt modelId="{1F40D236-86B9-5047-8899-36CC5CCD96F1}" type="pres">
      <dgm:prSet presAssocID="{55489810-D99D-054D-8CF9-511A483AE16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978AE-1F97-9A4F-9BCB-5DFF60FC262B}" type="pres">
      <dgm:prSet presAssocID="{55489810-D99D-054D-8CF9-511A483AE16F}" presName="Triangle" presStyleLbl="alignNode1" presStyleIdx="1" presStyleCnt="5"/>
      <dgm:spPr/>
    </dgm:pt>
    <dgm:pt modelId="{D7F871A4-2F26-7C43-A3B0-9C57961182EC}" type="pres">
      <dgm:prSet presAssocID="{4CE29FB2-D2AB-F14F-8845-C0C6423A2F6C}" presName="sibTrans" presStyleCnt="0"/>
      <dgm:spPr/>
    </dgm:pt>
    <dgm:pt modelId="{85D4DA5E-06FC-2C4B-A767-FD2DAD8CD9BA}" type="pres">
      <dgm:prSet presAssocID="{4CE29FB2-D2AB-F14F-8845-C0C6423A2F6C}" presName="space" presStyleCnt="0"/>
      <dgm:spPr/>
    </dgm:pt>
    <dgm:pt modelId="{2208F71B-942E-524F-A36A-BECCE611382E}" type="pres">
      <dgm:prSet presAssocID="{B45AF7CF-B6D8-5E45-AE20-B5A1A286A88C}" presName="composite" presStyleCnt="0"/>
      <dgm:spPr/>
    </dgm:pt>
    <dgm:pt modelId="{552D6312-AA04-494D-9480-F7B4E7CBF892}" type="pres">
      <dgm:prSet presAssocID="{B45AF7CF-B6D8-5E45-AE20-B5A1A286A88C}" presName="LShape" presStyleLbl="alignNode1" presStyleIdx="2" presStyleCnt="5"/>
      <dgm:spPr/>
    </dgm:pt>
    <dgm:pt modelId="{C5215B7A-0B45-3A49-B796-B9E24C0E9296}" type="pres">
      <dgm:prSet presAssocID="{B45AF7CF-B6D8-5E45-AE20-B5A1A286A88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3B343-C0B5-F441-A151-E36C9EE44AB4}" type="pres">
      <dgm:prSet presAssocID="{B45AF7CF-B6D8-5E45-AE20-B5A1A286A88C}" presName="Triangle" presStyleLbl="alignNode1" presStyleIdx="3" presStyleCnt="5"/>
      <dgm:spPr/>
    </dgm:pt>
    <dgm:pt modelId="{4DCCF945-95E3-B34A-81A1-4D7C6B904182}" type="pres">
      <dgm:prSet presAssocID="{712390C7-5E4C-8242-B999-C2FD4CD3DF5E}" presName="sibTrans" presStyleCnt="0"/>
      <dgm:spPr/>
    </dgm:pt>
    <dgm:pt modelId="{4E48C36D-4CCA-0644-9322-98DFAEC7CDA4}" type="pres">
      <dgm:prSet presAssocID="{712390C7-5E4C-8242-B999-C2FD4CD3DF5E}" presName="space" presStyleCnt="0"/>
      <dgm:spPr/>
    </dgm:pt>
    <dgm:pt modelId="{6E1FE6EF-39B9-AD46-B114-6430C57F7C79}" type="pres">
      <dgm:prSet presAssocID="{4F68330D-4E2C-B648-8664-039B929C7839}" presName="composite" presStyleCnt="0"/>
      <dgm:spPr/>
    </dgm:pt>
    <dgm:pt modelId="{2D75F5E8-F05D-1240-902D-A37C86B5F274}" type="pres">
      <dgm:prSet presAssocID="{4F68330D-4E2C-B648-8664-039B929C7839}" presName="LShape" presStyleLbl="alignNode1" presStyleIdx="4" presStyleCnt="5"/>
      <dgm:spPr/>
    </dgm:pt>
    <dgm:pt modelId="{2905FC60-6424-DD4C-8499-9350C9C2EE86}" type="pres">
      <dgm:prSet presAssocID="{4F68330D-4E2C-B648-8664-039B929C783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48FE5-E1FC-5A48-BAFE-ED9E0F3D23D1}" type="presOf" srcId="{55489810-D99D-054D-8CF9-511A483AE16F}" destId="{1F40D236-86B9-5047-8899-36CC5CCD96F1}" srcOrd="0" destOrd="0" presId="urn:microsoft.com/office/officeart/2009/3/layout/StepUpProcess"/>
    <dgm:cxn modelId="{9B2E7333-6C17-5A49-9284-2DE625924A1F}" type="presOf" srcId="{4F68330D-4E2C-B648-8664-039B929C7839}" destId="{2905FC60-6424-DD4C-8499-9350C9C2EE86}" srcOrd="0" destOrd="0" presId="urn:microsoft.com/office/officeart/2009/3/layout/StepUpProcess"/>
    <dgm:cxn modelId="{6833EF2D-5C79-624B-84C1-3B7ADB628759}" type="presOf" srcId="{B45AF7CF-B6D8-5E45-AE20-B5A1A286A88C}" destId="{C5215B7A-0B45-3A49-B796-B9E24C0E9296}" srcOrd="0" destOrd="0" presId="urn:microsoft.com/office/officeart/2009/3/layout/StepUpProcess"/>
    <dgm:cxn modelId="{3FB205A1-E564-D342-ABCF-D59ABFDEF91C}" srcId="{61A8D65A-8079-B343-84B1-4459D9F6DDC1}" destId="{4F68330D-4E2C-B648-8664-039B929C7839}" srcOrd="2" destOrd="0" parTransId="{8D9362F1-C940-E541-89A9-6E7EBA830C6D}" sibTransId="{9A178F1E-888F-9D49-8C2C-D32BD96A9FF9}"/>
    <dgm:cxn modelId="{0E3D9717-07EF-F747-B458-E6C851D298FE}" srcId="{61A8D65A-8079-B343-84B1-4459D9F6DDC1}" destId="{B45AF7CF-B6D8-5E45-AE20-B5A1A286A88C}" srcOrd="1" destOrd="0" parTransId="{1A6606C7-D4AB-494E-A0EC-941E30655756}" sibTransId="{712390C7-5E4C-8242-B999-C2FD4CD3DF5E}"/>
    <dgm:cxn modelId="{D5F36E28-54AB-364A-B4FB-98DCF7294EDD}" srcId="{61A8D65A-8079-B343-84B1-4459D9F6DDC1}" destId="{55489810-D99D-054D-8CF9-511A483AE16F}" srcOrd="0" destOrd="0" parTransId="{A36A3C72-BF6D-C345-8C76-76ECC16FB884}" sibTransId="{4CE29FB2-D2AB-F14F-8845-C0C6423A2F6C}"/>
    <dgm:cxn modelId="{39285015-0071-AD4F-9FEE-59E6D631A55F}" type="presOf" srcId="{61A8D65A-8079-B343-84B1-4459D9F6DDC1}" destId="{2D1AD099-C6FD-2E4A-8B56-E51E3A80F047}" srcOrd="0" destOrd="0" presId="urn:microsoft.com/office/officeart/2009/3/layout/StepUpProcess"/>
    <dgm:cxn modelId="{26916930-F8FE-5A42-AEA6-7574219AA62D}" type="presParOf" srcId="{2D1AD099-C6FD-2E4A-8B56-E51E3A80F047}" destId="{0ECB441A-6516-C143-8FE1-10D6276DFDB6}" srcOrd="0" destOrd="0" presId="urn:microsoft.com/office/officeart/2009/3/layout/StepUpProcess"/>
    <dgm:cxn modelId="{F836F785-F12E-E145-9179-1BDF8D98DDE2}" type="presParOf" srcId="{0ECB441A-6516-C143-8FE1-10D6276DFDB6}" destId="{75BB256B-FD29-D742-A4F0-DC63DD2DDF2B}" srcOrd="0" destOrd="0" presId="urn:microsoft.com/office/officeart/2009/3/layout/StepUpProcess"/>
    <dgm:cxn modelId="{8ED6FEE2-FCC2-8743-BFF2-96333029EE14}" type="presParOf" srcId="{0ECB441A-6516-C143-8FE1-10D6276DFDB6}" destId="{1F40D236-86B9-5047-8899-36CC5CCD96F1}" srcOrd="1" destOrd="0" presId="urn:microsoft.com/office/officeart/2009/3/layout/StepUpProcess"/>
    <dgm:cxn modelId="{72BEE61A-0E34-B743-871F-5DE54007E4D4}" type="presParOf" srcId="{0ECB441A-6516-C143-8FE1-10D6276DFDB6}" destId="{0B4978AE-1F97-9A4F-9BCB-5DFF60FC262B}" srcOrd="2" destOrd="0" presId="urn:microsoft.com/office/officeart/2009/3/layout/StepUpProcess"/>
    <dgm:cxn modelId="{2FCD2D84-7D9B-E641-B9E0-8079A7765375}" type="presParOf" srcId="{2D1AD099-C6FD-2E4A-8B56-E51E3A80F047}" destId="{D7F871A4-2F26-7C43-A3B0-9C57961182EC}" srcOrd="1" destOrd="0" presId="urn:microsoft.com/office/officeart/2009/3/layout/StepUpProcess"/>
    <dgm:cxn modelId="{1085FDA5-D35A-A24E-A19F-9BEE18E23853}" type="presParOf" srcId="{D7F871A4-2F26-7C43-A3B0-9C57961182EC}" destId="{85D4DA5E-06FC-2C4B-A767-FD2DAD8CD9BA}" srcOrd="0" destOrd="0" presId="urn:microsoft.com/office/officeart/2009/3/layout/StepUpProcess"/>
    <dgm:cxn modelId="{1E197E3E-A1F3-E240-AF94-FF8CD58D797D}" type="presParOf" srcId="{2D1AD099-C6FD-2E4A-8B56-E51E3A80F047}" destId="{2208F71B-942E-524F-A36A-BECCE611382E}" srcOrd="2" destOrd="0" presId="urn:microsoft.com/office/officeart/2009/3/layout/StepUpProcess"/>
    <dgm:cxn modelId="{8A47C852-5390-1F4A-8D90-659CB96D8AEC}" type="presParOf" srcId="{2208F71B-942E-524F-A36A-BECCE611382E}" destId="{552D6312-AA04-494D-9480-F7B4E7CBF892}" srcOrd="0" destOrd="0" presId="urn:microsoft.com/office/officeart/2009/3/layout/StepUpProcess"/>
    <dgm:cxn modelId="{37BF0BE8-C07F-EC48-92BA-80EC0AADB1EC}" type="presParOf" srcId="{2208F71B-942E-524F-A36A-BECCE611382E}" destId="{C5215B7A-0B45-3A49-B796-B9E24C0E9296}" srcOrd="1" destOrd="0" presId="urn:microsoft.com/office/officeart/2009/3/layout/StepUpProcess"/>
    <dgm:cxn modelId="{F0BEF501-9781-1A4F-9090-01B8766F04B0}" type="presParOf" srcId="{2208F71B-942E-524F-A36A-BECCE611382E}" destId="{F9B3B343-C0B5-F441-A151-E36C9EE44AB4}" srcOrd="2" destOrd="0" presId="urn:microsoft.com/office/officeart/2009/3/layout/StepUpProcess"/>
    <dgm:cxn modelId="{B72AD5A4-E1EF-FE49-B2BF-5E641442B099}" type="presParOf" srcId="{2D1AD099-C6FD-2E4A-8B56-E51E3A80F047}" destId="{4DCCF945-95E3-B34A-81A1-4D7C6B904182}" srcOrd="3" destOrd="0" presId="urn:microsoft.com/office/officeart/2009/3/layout/StepUpProcess"/>
    <dgm:cxn modelId="{FECA6A51-1619-3147-BAA7-6E0093BEF77C}" type="presParOf" srcId="{4DCCF945-95E3-B34A-81A1-4D7C6B904182}" destId="{4E48C36D-4CCA-0644-9322-98DFAEC7CDA4}" srcOrd="0" destOrd="0" presId="urn:microsoft.com/office/officeart/2009/3/layout/StepUpProcess"/>
    <dgm:cxn modelId="{279CBE88-27D1-794E-B608-BC2DFC5F1312}" type="presParOf" srcId="{2D1AD099-C6FD-2E4A-8B56-E51E3A80F047}" destId="{6E1FE6EF-39B9-AD46-B114-6430C57F7C79}" srcOrd="4" destOrd="0" presId="urn:microsoft.com/office/officeart/2009/3/layout/StepUpProcess"/>
    <dgm:cxn modelId="{992482F3-3C23-C94E-857A-05444A3EC753}" type="presParOf" srcId="{6E1FE6EF-39B9-AD46-B114-6430C57F7C79}" destId="{2D75F5E8-F05D-1240-902D-A37C86B5F274}" srcOrd="0" destOrd="0" presId="urn:microsoft.com/office/officeart/2009/3/layout/StepUpProcess"/>
    <dgm:cxn modelId="{B0015834-1BEB-FD4A-B84E-25C3ADCACB80}" type="presParOf" srcId="{6E1FE6EF-39B9-AD46-B114-6430C57F7C79}" destId="{2905FC60-6424-DD4C-8499-9350C9C2EE8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B256B-FD29-D742-A4F0-DC63DD2DDF2B}">
      <dsp:nvSpPr>
        <dsp:cNvPr id="0" name=""/>
        <dsp:cNvSpPr/>
      </dsp:nvSpPr>
      <dsp:spPr>
        <a:xfrm rot="5400000">
          <a:off x="472932" y="1228352"/>
          <a:ext cx="1417863" cy="23592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40D236-86B9-5047-8899-36CC5CCD96F1}">
      <dsp:nvSpPr>
        <dsp:cNvPr id="0" name=""/>
        <dsp:cNvSpPr/>
      </dsp:nvSpPr>
      <dsp:spPr>
        <a:xfrm>
          <a:off x="236255" y="1933272"/>
          <a:ext cx="2129983" cy="1867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/>
            </a:solidFill>
          </a:endParaRPr>
        </a:p>
      </dsp:txBody>
      <dsp:txXfrm>
        <a:off x="236255" y="1933272"/>
        <a:ext cx="2129983" cy="1867055"/>
      </dsp:txXfrm>
    </dsp:sp>
    <dsp:sp modelId="{0B4978AE-1F97-9A4F-9BCB-5DFF60FC262B}">
      <dsp:nvSpPr>
        <dsp:cNvPr id="0" name=""/>
        <dsp:cNvSpPr/>
      </dsp:nvSpPr>
      <dsp:spPr>
        <a:xfrm>
          <a:off x="1964355" y="1054658"/>
          <a:ext cx="401883" cy="40188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2D6312-AA04-494D-9480-F7B4E7CBF892}">
      <dsp:nvSpPr>
        <dsp:cNvPr id="0" name=""/>
        <dsp:cNvSpPr/>
      </dsp:nvSpPr>
      <dsp:spPr>
        <a:xfrm rot="5400000">
          <a:off x="3080447" y="583119"/>
          <a:ext cx="1417863" cy="23592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15B7A-0B45-3A49-B796-B9E24C0E9296}">
      <dsp:nvSpPr>
        <dsp:cNvPr id="0" name=""/>
        <dsp:cNvSpPr/>
      </dsp:nvSpPr>
      <dsp:spPr>
        <a:xfrm>
          <a:off x="2843771" y="1288040"/>
          <a:ext cx="2129983" cy="1867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FFFFFF"/>
            </a:solidFill>
          </a:endParaRPr>
        </a:p>
      </dsp:txBody>
      <dsp:txXfrm>
        <a:off x="2843771" y="1288040"/>
        <a:ext cx="2129983" cy="1867055"/>
      </dsp:txXfrm>
    </dsp:sp>
    <dsp:sp modelId="{F9B3B343-C0B5-F441-A151-E36C9EE44AB4}">
      <dsp:nvSpPr>
        <dsp:cNvPr id="0" name=""/>
        <dsp:cNvSpPr/>
      </dsp:nvSpPr>
      <dsp:spPr>
        <a:xfrm>
          <a:off x="4571870" y="409426"/>
          <a:ext cx="401883" cy="40188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75F5E8-F05D-1240-902D-A37C86B5F274}">
      <dsp:nvSpPr>
        <dsp:cNvPr id="0" name=""/>
        <dsp:cNvSpPr/>
      </dsp:nvSpPr>
      <dsp:spPr>
        <a:xfrm rot="5400000">
          <a:off x="5687963" y="-62112"/>
          <a:ext cx="1417863" cy="235929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5FC60-6424-DD4C-8499-9350C9C2EE86}">
      <dsp:nvSpPr>
        <dsp:cNvPr id="0" name=""/>
        <dsp:cNvSpPr/>
      </dsp:nvSpPr>
      <dsp:spPr>
        <a:xfrm>
          <a:off x="5451286" y="642808"/>
          <a:ext cx="2129983" cy="1867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FFFFFF"/>
            </a:solidFill>
          </a:endParaRPr>
        </a:p>
      </dsp:txBody>
      <dsp:txXfrm>
        <a:off x="5451286" y="642808"/>
        <a:ext cx="2129983" cy="1867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PP-11—PP-12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6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Conformed to the Image of Christ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790562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25710" y="3875770"/>
            <a:ext cx="1972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Justification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3507" y="3259970"/>
            <a:ext cx="19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Progressive Sanctification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7896" y="2646018"/>
            <a:ext cx="1866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Glorification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584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Four Stages of Sanctification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STAGE: </a:t>
            </a:r>
            <a:r>
              <a:rPr lang="en-US" b="1" dirty="0" smtClean="0"/>
              <a:t>The New Birth</a:t>
            </a:r>
            <a:r>
              <a:rPr lang="en-US" dirty="0"/>
              <a:t> </a:t>
            </a:r>
            <a:r>
              <a:rPr lang="en-US" dirty="0" smtClean="0"/>
              <a:t>(aka: Positional Sanctification)</a:t>
            </a:r>
          </a:p>
          <a:p>
            <a:pPr marL="0" indent="0">
              <a:buNone/>
            </a:pPr>
            <a:r>
              <a:rPr lang="en-US" dirty="0" smtClean="0"/>
              <a:t>RESULTS: Sins Forgiven/Set aside for God’s use</a:t>
            </a:r>
          </a:p>
          <a:p>
            <a:pPr marL="0" indent="0">
              <a:buNone/>
            </a:pPr>
            <a:r>
              <a:rPr lang="en-US" dirty="0" smtClean="0"/>
              <a:t>REFERENCE: </a:t>
            </a:r>
            <a:r>
              <a:rPr lang="en-US" i="1" dirty="0" smtClean="0"/>
              <a:t>Titus 3:5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5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STAGE: </a:t>
            </a:r>
            <a:r>
              <a:rPr lang="en-US" b="1" dirty="0" smtClean="0"/>
              <a:t>Continual Spiritual Growth </a:t>
            </a:r>
            <a:r>
              <a:rPr lang="en-US" dirty="0" smtClean="0"/>
              <a:t>(</a:t>
            </a:r>
            <a:r>
              <a:rPr lang="en-US" dirty="0"/>
              <a:t>aka: </a:t>
            </a:r>
            <a:r>
              <a:rPr lang="en-US" dirty="0" smtClean="0"/>
              <a:t>Progressive Sanctification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RESULTS: </a:t>
            </a:r>
            <a:r>
              <a:rPr lang="en-US" dirty="0" smtClean="0"/>
              <a:t>Grow to be more like Christ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REFERENCE: </a:t>
            </a:r>
            <a:r>
              <a:rPr lang="en-US" i="1" dirty="0" smtClean="0"/>
              <a:t>John 17:17; Heb. 6:1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STAGE: </a:t>
            </a:r>
            <a:r>
              <a:rPr lang="en-US" b="1" dirty="0" smtClean="0"/>
              <a:t>Crisis Experience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RESULTS: </a:t>
            </a:r>
            <a:r>
              <a:rPr lang="en-US" dirty="0" smtClean="0"/>
              <a:t>Heart purified/Power of sin broken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REFERENCE: </a:t>
            </a:r>
            <a:r>
              <a:rPr lang="en-US" i="1" dirty="0" smtClean="0"/>
              <a:t>Acts 15:9; Rom. 6:11; Jas. 4:8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STAGE: </a:t>
            </a:r>
            <a:r>
              <a:rPr lang="en-US" b="1" dirty="0" smtClean="0"/>
              <a:t>Glorification </a:t>
            </a:r>
            <a:r>
              <a:rPr lang="en-US" dirty="0" smtClean="0"/>
              <a:t>(</a:t>
            </a:r>
            <a:r>
              <a:rPr lang="en-US" dirty="0"/>
              <a:t>aka: </a:t>
            </a:r>
            <a:r>
              <a:rPr lang="en-US" dirty="0" smtClean="0"/>
              <a:t>Final/Complete Sanctification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RESULTS: </a:t>
            </a:r>
            <a:r>
              <a:rPr lang="en-US" dirty="0" smtClean="0"/>
              <a:t>No longer able to sin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REFERENCE: </a:t>
            </a:r>
            <a:r>
              <a:rPr lang="en-US" i="1" dirty="0" smtClean="0"/>
              <a:t>1 John 3:2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8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21</TotalTime>
  <Words>136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Revolution</vt:lpstr>
      <vt:lpstr>Grow in Grace</vt:lpstr>
      <vt:lpstr>PP-11 Conformed to the Image of Christ</vt:lpstr>
      <vt:lpstr>PP-12 The Four Stages of Sanctification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3</cp:revision>
  <dcterms:created xsi:type="dcterms:W3CDTF">2012-02-24T14:24:19Z</dcterms:created>
  <dcterms:modified xsi:type="dcterms:W3CDTF">2012-02-27T19:45:11Z</dcterms:modified>
</cp:coreProperties>
</file>