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1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2/24/12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Grow in Grace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Leader’s Guide</a:t>
            </a:r>
          </a:p>
          <a:p>
            <a:r>
              <a:rPr lang="en-US" dirty="0" smtClean="0"/>
              <a:t>PP-20—PP-21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47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200" dirty="0" smtClean="0"/>
              <a:t>PP-20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Reasons We Should Worship God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Some effects are:</a:t>
            </a:r>
          </a:p>
          <a:p>
            <a:r>
              <a:rPr lang="en-US" i="1" dirty="0" smtClean="0"/>
              <a:t>Draw nearer to God (Ps. 100:4)</a:t>
            </a:r>
          </a:p>
          <a:p>
            <a:r>
              <a:rPr lang="en-US" i="1" dirty="0" smtClean="0"/>
              <a:t>See God more clearly (Ps. 48:1)</a:t>
            </a:r>
          </a:p>
          <a:p>
            <a:r>
              <a:rPr lang="en-US" i="1" dirty="0" smtClean="0"/>
              <a:t>Problems fade into background (Acts 4:23-31)</a:t>
            </a:r>
          </a:p>
          <a:p>
            <a:r>
              <a:rPr lang="en-US" i="1" dirty="0" smtClean="0"/>
              <a:t>Faith is strengthened (Ps. 56:10, 11)</a:t>
            </a:r>
          </a:p>
          <a:p>
            <a:r>
              <a:rPr lang="en-US" i="1" dirty="0" smtClean="0"/>
              <a:t>Given freedom in praise (Ps. 34:1-4)</a:t>
            </a:r>
          </a:p>
          <a:p>
            <a:r>
              <a:rPr lang="en-US" i="1" dirty="0" smtClean="0"/>
              <a:t>Holy Spirit fills us (Eph. 5:18-20)</a:t>
            </a:r>
          </a:p>
          <a:p>
            <a:r>
              <a:rPr lang="en-US" i="1" dirty="0" smtClean="0"/>
              <a:t>Transformed into likeness of Christ (2 Cor. 3:18)</a:t>
            </a:r>
            <a:endParaRPr lang="en-US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 algn="l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He commands us to worship Him (Ps. 150)</a:t>
            </a:r>
          </a:p>
          <a:p>
            <a:pPr marL="342900" indent="-342900" algn="l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He is worthy of worship (Rev. 4:11)</a:t>
            </a:r>
          </a:p>
          <a:p>
            <a:pPr marL="342900" indent="-342900" algn="l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Worship has profound and beneficial effects on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54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200" dirty="0" smtClean="0"/>
              <a:t>PP-21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Worship God…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000" b="1" dirty="0" smtClean="0"/>
              <a:t>In Spirit</a:t>
            </a:r>
          </a:p>
          <a:p>
            <a:r>
              <a:rPr lang="en-US" sz="2500" i="1" dirty="0" smtClean="0"/>
              <a:t>A matter of the heart</a:t>
            </a:r>
          </a:p>
          <a:p>
            <a:r>
              <a:rPr lang="en-US" sz="2500" i="1" dirty="0" smtClean="0"/>
              <a:t>Directed by the Holy Spirit</a:t>
            </a:r>
          </a:p>
          <a:p>
            <a:r>
              <a:rPr lang="en-US" sz="2500" i="1" dirty="0" smtClean="0"/>
              <a:t>The Holy Spirit gives expression</a:t>
            </a:r>
            <a:endParaRPr lang="en-US" sz="25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/>
              <a:t>In Truth</a:t>
            </a:r>
          </a:p>
          <a:p>
            <a:r>
              <a:rPr lang="en-US" sz="2500" i="1" dirty="0" smtClean="0"/>
              <a:t>Must be sincere</a:t>
            </a:r>
          </a:p>
          <a:p>
            <a:r>
              <a:rPr lang="en-US" sz="2500" i="1" dirty="0" smtClean="0"/>
              <a:t>As He has revealed Himself in the Bible</a:t>
            </a:r>
          </a:p>
          <a:p>
            <a:r>
              <a:rPr lang="en-US" sz="2500" i="1" dirty="0" smtClean="0"/>
              <a:t>Through Jesus Christ</a:t>
            </a:r>
            <a:endParaRPr lang="en-US" sz="2500" i="1" dirty="0"/>
          </a:p>
        </p:txBody>
      </p:sp>
    </p:spTree>
    <p:extLst>
      <p:ext uri="{BB962C8B-B14F-4D97-AF65-F5344CB8AC3E}">
        <p14:creationId xmlns:p14="http://schemas.microsoft.com/office/powerpoint/2010/main" val="1591695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15</TotalTime>
  <Words>171</Words>
  <Application>Microsoft Macintosh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Revolution</vt:lpstr>
      <vt:lpstr>Grow in Grace</vt:lpstr>
      <vt:lpstr>PP-20 Reasons We Should Worship God</vt:lpstr>
      <vt:lpstr>PP-21 Worship God…</vt:lpstr>
    </vt:vector>
  </TitlesOfParts>
  <Company>LifeSprings Resources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 in Grace</dc:title>
  <dc:creator>Keith Marriner</dc:creator>
  <cp:lastModifiedBy>Keith Marriner</cp:lastModifiedBy>
  <cp:revision>2</cp:revision>
  <dcterms:created xsi:type="dcterms:W3CDTF">2012-02-24T21:30:33Z</dcterms:created>
  <dcterms:modified xsi:type="dcterms:W3CDTF">2012-02-24T21:46:18Z</dcterms:modified>
</cp:coreProperties>
</file>