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Grow in Grace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Leader’s Guide</a:t>
            </a:r>
          </a:p>
          <a:p>
            <a:r>
              <a:rPr lang="en-US" dirty="0" smtClean="0"/>
              <a:t>PP-2—PP</a:t>
            </a:r>
            <a:r>
              <a:rPr lang="en-US" dirty="0" smtClean="0"/>
              <a:t>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4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200" dirty="0"/>
              <a:t>PP</a:t>
            </a:r>
            <a:r>
              <a:rPr lang="en-US" sz="1200" dirty="0" smtClean="0"/>
              <a:t>-</a:t>
            </a:r>
            <a:r>
              <a:rPr lang="en-US" sz="1200" dirty="0"/>
              <a:t>2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God Reveals Himself to His Children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Creation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(Ps. 19:1-4; Rom. 1:20)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Scripture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(2 Tim. 3:16)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Special Visitations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(Isa. 6:1-8)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Jesus Christ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(Heb. 1:1-3)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The Holy Spirit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(John 14:15-23)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God’s People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(Gen. 1:26, 27; Matt. 5:16, 48)</a:t>
            </a:r>
          </a:p>
        </p:txBody>
      </p:sp>
    </p:spTree>
    <p:extLst>
      <p:ext uri="{BB962C8B-B14F-4D97-AF65-F5344CB8AC3E}">
        <p14:creationId xmlns:p14="http://schemas.microsoft.com/office/powerpoint/2010/main" val="301477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PP-3</a:t>
            </a:r>
            <a:br>
              <a:rPr lang="en-US" sz="1200" dirty="0"/>
            </a:br>
            <a:r>
              <a:rPr lang="en-US" dirty="0"/>
              <a:t>The Three-in-One-God</a:t>
            </a:r>
          </a:p>
        </p:txBody>
      </p:sp>
      <p:pic>
        <p:nvPicPr>
          <p:cNvPr id="4" name="Content Placeholder 3" descr="trinit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811" r="-37811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4185337" y="2607531"/>
            <a:ext cx="72161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Father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185337" y="3858376"/>
            <a:ext cx="72161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GOD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011519" y="4705102"/>
            <a:ext cx="57728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Son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513099" y="4705102"/>
            <a:ext cx="67350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Spirit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243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PP-4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Attributes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i="1" dirty="0" smtClean="0"/>
              <a:t>God is eternal</a:t>
            </a:r>
            <a:r>
              <a:rPr lang="en-US" dirty="0" smtClean="0"/>
              <a:t>. </a:t>
            </a:r>
            <a:r>
              <a:rPr lang="en-US" dirty="0"/>
              <a:t>God has always existed</a:t>
            </a:r>
            <a:r>
              <a:rPr lang="en-US" dirty="0" smtClean="0"/>
              <a:t>, having </a:t>
            </a:r>
            <a:r>
              <a:rPr lang="en-US" dirty="0"/>
              <a:t>no beginning and </a:t>
            </a:r>
            <a:r>
              <a:rPr lang="en-US" dirty="0" smtClean="0"/>
              <a:t>no end</a:t>
            </a:r>
            <a:r>
              <a:rPr lang="en-US" dirty="0"/>
              <a:t>, and experiencing </a:t>
            </a:r>
            <a:r>
              <a:rPr lang="en-US" dirty="0" smtClean="0"/>
              <a:t>no succession </a:t>
            </a:r>
            <a:r>
              <a:rPr lang="en-US" dirty="0"/>
              <a:t>of moments</a:t>
            </a:r>
            <a:r>
              <a:rPr lang="en-US" dirty="0" smtClean="0"/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i="1" dirty="0" smtClean="0"/>
              <a:t>God is infinite</a:t>
            </a:r>
            <a:r>
              <a:rPr lang="en-US" dirty="0" smtClean="0"/>
              <a:t>. </a:t>
            </a:r>
          </a:p>
          <a:p>
            <a:pPr marL="1035050" lvl="2" indent="-457200">
              <a:spcBef>
                <a:spcPts val="1200"/>
              </a:spcBef>
              <a:buFont typeface="+mj-lt"/>
              <a:buAutoNum type="alphaLcPeriod"/>
            </a:pPr>
            <a:r>
              <a:rPr lang="en-US" i="1" dirty="0" smtClean="0"/>
              <a:t>Omnipresent:</a:t>
            </a:r>
            <a:r>
              <a:rPr lang="en-US" dirty="0" smtClean="0"/>
              <a:t> </a:t>
            </a:r>
            <a:r>
              <a:rPr lang="en-US" dirty="0"/>
              <a:t>God has no size or </a:t>
            </a:r>
            <a:r>
              <a:rPr lang="en-US" dirty="0" smtClean="0"/>
              <a:t>shape and </a:t>
            </a:r>
            <a:r>
              <a:rPr lang="en-US" dirty="0"/>
              <a:t>is present in all </a:t>
            </a:r>
            <a:r>
              <a:rPr lang="en-US" dirty="0" smtClean="0"/>
              <a:t>places with </a:t>
            </a:r>
            <a:r>
              <a:rPr lang="en-US" dirty="0"/>
              <a:t>his entire </a:t>
            </a:r>
            <a:r>
              <a:rPr lang="en-US" dirty="0" smtClean="0"/>
              <a:t>being.</a:t>
            </a:r>
          </a:p>
          <a:p>
            <a:pPr marL="1035050" lvl="2" indent="-457200">
              <a:spcBef>
                <a:spcPts val="1200"/>
              </a:spcBef>
              <a:buFont typeface="+mj-lt"/>
              <a:buAutoNum type="alphaLcPeriod"/>
            </a:pPr>
            <a:r>
              <a:rPr lang="en-US" i="1" dirty="0" smtClean="0"/>
              <a:t>Omniscient: </a:t>
            </a:r>
            <a:r>
              <a:rPr lang="en-US" dirty="0" smtClean="0"/>
              <a:t>God fully knows Himself and all actual and possible things.</a:t>
            </a:r>
          </a:p>
          <a:p>
            <a:pPr marL="1035050" lvl="2" indent="-457200">
              <a:spcBef>
                <a:spcPts val="1200"/>
              </a:spcBef>
              <a:buFont typeface="+mj-lt"/>
              <a:buAutoNum type="alphaLcPeriod"/>
            </a:pPr>
            <a:r>
              <a:rPr lang="en-US" i="1" dirty="0" smtClean="0"/>
              <a:t>Omnipotent:</a:t>
            </a:r>
            <a:r>
              <a:rPr lang="en-US" dirty="0" smtClean="0"/>
              <a:t> God is able to do all His holy will.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i="1" dirty="0" smtClean="0"/>
              <a:t>God is sovereign.</a:t>
            </a:r>
            <a:r>
              <a:rPr lang="en-US" dirty="0" smtClean="0"/>
              <a:t> God possesses absolute authority over all creation. He is self-existent and self-sufficient and has no need of creation.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i="1" dirty="0" smtClean="0"/>
              <a:t>God is personal.</a:t>
            </a:r>
            <a:r>
              <a:rPr lang="en-US" dirty="0" smtClean="0"/>
              <a:t> He is not a force, but a person who thinks, feels, speak, and acts.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i="1" dirty="0" smtClean="0"/>
              <a:t>God is holy.</a:t>
            </a:r>
            <a:r>
              <a:rPr lang="en-US" dirty="0" smtClean="0"/>
              <a:t> God is separated from sin and is perfect, and He is committed to seeking His own honor.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i="1" dirty="0" smtClean="0"/>
              <a:t>God is love.</a:t>
            </a:r>
            <a:r>
              <a:rPr lang="en-US" dirty="0" smtClean="0"/>
              <a:t> God eternally gives of Himself to others.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6715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77</TotalTime>
  <Words>256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Revolution</vt:lpstr>
      <vt:lpstr>Grow in Grace</vt:lpstr>
      <vt:lpstr> PP-2 God Reveals Himself to His Children</vt:lpstr>
      <vt:lpstr>PP-3 The Three-in-One-God</vt:lpstr>
      <vt:lpstr>PP-4 The Attributes of God</vt:lpstr>
    </vt:vector>
  </TitlesOfParts>
  <Company>LifeSprings Resources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 in Grace</dc:title>
  <dc:creator>Keith Marriner</dc:creator>
  <cp:lastModifiedBy>Keith Marriner</cp:lastModifiedBy>
  <cp:revision>7</cp:revision>
  <dcterms:created xsi:type="dcterms:W3CDTF">2012-02-22T18:49:32Z</dcterms:created>
  <dcterms:modified xsi:type="dcterms:W3CDTF">2012-02-22T20:15:05Z</dcterms:modified>
</cp:coreProperties>
</file>