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1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Grow in Grace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Leader’s Guide</a:t>
            </a:r>
          </a:p>
          <a:p>
            <a:r>
              <a:rPr lang="en-US" dirty="0" smtClean="0"/>
              <a:t>PP-16—PP-17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641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 smtClean="0"/>
              <a:t>PP-16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Church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God’s Family</a:t>
            </a:r>
          </a:p>
          <a:p>
            <a:pPr marL="0" indent="0" algn="ctr">
              <a:buNone/>
            </a:pPr>
            <a:r>
              <a:rPr lang="en-US" sz="4000" b="1" dirty="0" smtClean="0"/>
              <a:t>God’s Temple</a:t>
            </a:r>
          </a:p>
          <a:p>
            <a:pPr marL="0" indent="0" algn="ctr">
              <a:buNone/>
            </a:pPr>
            <a:r>
              <a:rPr lang="en-US" sz="4000" b="1" dirty="0" smtClean="0"/>
              <a:t>The Body of Christ</a:t>
            </a:r>
          </a:p>
          <a:p>
            <a:pPr marL="0" indent="0" algn="ctr">
              <a:buNone/>
            </a:pPr>
            <a:r>
              <a:rPr lang="en-US" sz="4000" b="1" dirty="0" smtClean="0"/>
              <a:t>The Bride of Christ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53988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 smtClean="0"/>
              <a:t>PP-17</a:t>
            </a:r>
            <a:br>
              <a:rPr lang="en-US" sz="1200" dirty="0" smtClean="0"/>
            </a:br>
            <a:r>
              <a:rPr lang="en-US" sz="4200" dirty="0" smtClean="0"/>
              <a:t>What Does the Church Do?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000" b="1" dirty="0" smtClean="0"/>
              <a:t>The Church Ministers to God</a:t>
            </a:r>
            <a:endParaRPr lang="en-US" sz="30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3000" i="1" dirty="0" smtClean="0"/>
              <a:t>Worship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3000" i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3000" b="1" dirty="0" smtClean="0"/>
              <a:t>The Church Ministers to Believers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000" i="1" dirty="0" smtClean="0"/>
              <a:t>Discipleship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3000" i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3000" b="1" dirty="0" smtClean="0"/>
              <a:t>The Ministers to the World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000" i="1" dirty="0" smtClean="0"/>
              <a:t>Witness</a:t>
            </a:r>
            <a:endParaRPr lang="en-US" sz="3000" i="1" dirty="0"/>
          </a:p>
        </p:txBody>
      </p:sp>
    </p:spTree>
    <p:extLst>
      <p:ext uri="{BB962C8B-B14F-4D97-AF65-F5344CB8AC3E}">
        <p14:creationId xmlns:p14="http://schemas.microsoft.com/office/powerpoint/2010/main" val="3084144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7</TotalTime>
  <Words>48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Revolution</vt:lpstr>
      <vt:lpstr>Grow in Grace</vt:lpstr>
      <vt:lpstr>PP-16 The Church Is…</vt:lpstr>
      <vt:lpstr>PP-17 What Does the Church Do?</vt:lpstr>
    </vt:vector>
  </TitlesOfParts>
  <Company>LifeSprings Resources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 in Grace</dc:title>
  <dc:creator>Keith Marriner</dc:creator>
  <cp:lastModifiedBy>Keith Marriner</cp:lastModifiedBy>
  <cp:revision>1</cp:revision>
  <dcterms:created xsi:type="dcterms:W3CDTF">2012-02-24T18:45:17Z</dcterms:created>
  <dcterms:modified xsi:type="dcterms:W3CDTF">2012-02-24T18:52:34Z</dcterms:modified>
</cp:coreProperties>
</file>