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1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Grow in Grace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Leader’s Guide</a:t>
            </a:r>
          </a:p>
          <a:p>
            <a:r>
              <a:rPr lang="en-US" dirty="0" smtClean="0"/>
              <a:t>PP</a:t>
            </a:r>
            <a:r>
              <a:rPr lang="en-US" dirty="0"/>
              <a:t>-</a:t>
            </a:r>
            <a:r>
              <a:rPr lang="en-US" dirty="0" smtClean="0"/>
              <a:t>22—</a:t>
            </a:r>
            <a:r>
              <a:rPr lang="en-US" dirty="0"/>
              <a:t>PP-</a:t>
            </a:r>
            <a:r>
              <a:rPr lang="en-US" dirty="0" smtClean="0"/>
              <a:t>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64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200" dirty="0" smtClean="0"/>
              <a:t>PP-22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Why Tithe?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en-US" i="1" dirty="0"/>
              <a:t>Express </a:t>
            </a:r>
            <a:r>
              <a:rPr lang="en-US" i="1" dirty="0" smtClean="0"/>
              <a:t>gratitude to God </a:t>
            </a:r>
            <a:r>
              <a:rPr lang="en-US" i="1" dirty="0"/>
              <a:t>and </a:t>
            </a:r>
            <a:r>
              <a:rPr lang="en-US" i="1" dirty="0" smtClean="0"/>
              <a:t>faith in His provision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dirty="0" smtClean="0"/>
              <a:t>(2 Cor. 9:12)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en-US" dirty="0"/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i="1" dirty="0"/>
              <a:t>Jesus affirmed and commended </a:t>
            </a:r>
            <a:r>
              <a:rPr lang="en-US" i="1" dirty="0" smtClean="0"/>
              <a:t>it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dirty="0" smtClean="0"/>
              <a:t>(Luke 11:42)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en-US" dirty="0"/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i="1" dirty="0"/>
              <a:t>Brings God’s </a:t>
            </a:r>
            <a:r>
              <a:rPr lang="en-US" i="1" dirty="0" smtClean="0"/>
              <a:t>blessings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dirty="0" smtClean="0"/>
              <a:t>(Mal. 3:10; Luke 6:38; Acts 20:35)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en-US" dirty="0"/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i="1" dirty="0"/>
              <a:t>To show our love for </a:t>
            </a:r>
            <a:r>
              <a:rPr lang="en-US" i="1" dirty="0" smtClean="0"/>
              <a:t>God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dirty="0" smtClean="0"/>
              <a:t>(2 Cor. 8:7-9; 9:7)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724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 smtClean="0"/>
              <a:t>PP-23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About Other Offerings?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en-US" sz="30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3000" dirty="0" smtClean="0"/>
              <a:t>Missions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(Matt. 28:19; Rom. 10:14, 15)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3000" dirty="0" smtClean="0"/>
              <a:t>The Poor &amp; Needy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(Lev. 19:10; Prov. 19:17; Matt. 25:40; 1 John 3:17)</a:t>
            </a:r>
          </a:p>
        </p:txBody>
      </p:sp>
    </p:spTree>
    <p:extLst>
      <p:ext uri="{BB962C8B-B14F-4D97-AF65-F5344CB8AC3E}">
        <p14:creationId xmlns:p14="http://schemas.microsoft.com/office/powerpoint/2010/main" val="2798462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10</TotalTime>
  <Words>131</Words>
  <Application>Microsoft Macintosh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Revolution</vt:lpstr>
      <vt:lpstr>Grow in Grace</vt:lpstr>
      <vt:lpstr>PP-22 Why Tithe?</vt:lpstr>
      <vt:lpstr>PP-23 What About Other Offerings?</vt:lpstr>
    </vt:vector>
  </TitlesOfParts>
  <Company>LifeSprings Resources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 in Grace</dc:title>
  <dc:creator>Keith Marriner</dc:creator>
  <cp:lastModifiedBy>Keith Marriner</cp:lastModifiedBy>
  <cp:revision>2</cp:revision>
  <dcterms:created xsi:type="dcterms:W3CDTF">2012-02-27T16:46:55Z</dcterms:created>
  <dcterms:modified xsi:type="dcterms:W3CDTF">2012-02-27T16:57:38Z</dcterms:modified>
</cp:coreProperties>
</file>