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FDF97-D223-1B42-8649-0566B01B6EB8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2AC82569-B699-2B42-B5A8-FC0DC672DA08}">
      <dgm:prSet phldrT="[Text]"/>
      <dgm:spPr/>
      <dgm:t>
        <a:bodyPr/>
        <a:lstStyle/>
        <a:p>
          <a:endParaRPr lang="en-US" dirty="0"/>
        </a:p>
      </dgm:t>
    </dgm:pt>
    <dgm:pt modelId="{382B65CD-A39A-9F4E-A969-EE58AFC88C4C}" type="parTrans" cxnId="{4F78ADD3-47C5-E544-854C-8545F442FD32}">
      <dgm:prSet/>
      <dgm:spPr/>
      <dgm:t>
        <a:bodyPr/>
        <a:lstStyle/>
        <a:p>
          <a:endParaRPr lang="en-US"/>
        </a:p>
      </dgm:t>
    </dgm:pt>
    <dgm:pt modelId="{B5552907-AA1C-A14D-B3A5-854C86DDB2C2}" type="sibTrans" cxnId="{4F78ADD3-47C5-E544-854C-8545F442FD32}">
      <dgm:prSet/>
      <dgm:spPr/>
      <dgm:t>
        <a:bodyPr/>
        <a:lstStyle/>
        <a:p>
          <a:endParaRPr lang="en-US"/>
        </a:p>
      </dgm:t>
    </dgm:pt>
    <dgm:pt modelId="{ABA50890-502A-CB43-8FA7-54E60D253BBC}">
      <dgm:prSet phldrT="[Text]"/>
      <dgm:spPr/>
      <dgm:t>
        <a:bodyPr/>
        <a:lstStyle/>
        <a:p>
          <a:endParaRPr lang="en-US" dirty="0"/>
        </a:p>
      </dgm:t>
    </dgm:pt>
    <dgm:pt modelId="{7D784908-372F-C84D-8E2F-1D90D5260CDA}" type="parTrans" cxnId="{5FCEE70E-9924-C742-8DE9-BF5A5DEEB01D}">
      <dgm:prSet/>
      <dgm:spPr/>
      <dgm:t>
        <a:bodyPr/>
        <a:lstStyle/>
        <a:p>
          <a:endParaRPr lang="en-US"/>
        </a:p>
      </dgm:t>
    </dgm:pt>
    <dgm:pt modelId="{21B38172-1371-FD41-BAB7-E772EAF8F2F3}" type="sibTrans" cxnId="{5FCEE70E-9924-C742-8DE9-BF5A5DEEB01D}">
      <dgm:prSet/>
      <dgm:spPr/>
      <dgm:t>
        <a:bodyPr/>
        <a:lstStyle/>
        <a:p>
          <a:endParaRPr lang="en-US"/>
        </a:p>
      </dgm:t>
    </dgm:pt>
    <dgm:pt modelId="{15A2081D-9429-FD4D-A9BC-33A682A72C23}">
      <dgm:prSet phldrT="[Text]"/>
      <dgm:spPr/>
      <dgm:t>
        <a:bodyPr/>
        <a:lstStyle/>
        <a:p>
          <a:endParaRPr lang="en-US" dirty="0"/>
        </a:p>
      </dgm:t>
    </dgm:pt>
    <dgm:pt modelId="{30BB4419-9021-6246-A480-39C48634A51C}" type="parTrans" cxnId="{6148B298-85D8-444F-87CE-7DD750AEA305}">
      <dgm:prSet/>
      <dgm:spPr/>
      <dgm:t>
        <a:bodyPr/>
        <a:lstStyle/>
        <a:p>
          <a:endParaRPr lang="en-US"/>
        </a:p>
      </dgm:t>
    </dgm:pt>
    <dgm:pt modelId="{F2FFB08F-96C7-8546-8E75-CED11110FE0B}" type="sibTrans" cxnId="{6148B298-85D8-444F-87CE-7DD750AEA305}">
      <dgm:prSet/>
      <dgm:spPr/>
      <dgm:t>
        <a:bodyPr/>
        <a:lstStyle/>
        <a:p>
          <a:endParaRPr lang="en-US"/>
        </a:p>
      </dgm:t>
    </dgm:pt>
    <dgm:pt modelId="{2CF76ECD-3362-F34E-9A63-1C261BB28735}" type="pres">
      <dgm:prSet presAssocID="{E76FDF97-D223-1B42-8649-0566B01B6EB8}" presName="Name0" presStyleCnt="0">
        <dgm:presLayoutVars>
          <dgm:dir/>
          <dgm:animLvl val="lvl"/>
          <dgm:resizeHandles val="exact"/>
        </dgm:presLayoutVars>
      </dgm:prSet>
      <dgm:spPr/>
    </dgm:pt>
    <dgm:pt modelId="{0C6EFD23-AADC-3345-92B5-40CA4DB7BE46}" type="pres">
      <dgm:prSet presAssocID="{2AC82569-B699-2B42-B5A8-FC0DC672DA0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2BE20-9F6C-9741-B503-E98B9859C659}" type="pres">
      <dgm:prSet presAssocID="{B5552907-AA1C-A14D-B3A5-854C86DDB2C2}" presName="parTxOnlySpace" presStyleCnt="0"/>
      <dgm:spPr/>
    </dgm:pt>
    <dgm:pt modelId="{34AEF134-404F-5D4F-892A-B47CFDD99750}" type="pres">
      <dgm:prSet presAssocID="{ABA50890-502A-CB43-8FA7-54E60D253BB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37EB0-8AC1-FC4D-B9F3-61ED6D05F58D}" type="pres">
      <dgm:prSet presAssocID="{21B38172-1371-FD41-BAB7-E772EAF8F2F3}" presName="parTxOnlySpace" presStyleCnt="0"/>
      <dgm:spPr/>
    </dgm:pt>
    <dgm:pt modelId="{BBE85AD5-C77E-C143-9A4C-F53A8D373AF2}" type="pres">
      <dgm:prSet presAssocID="{15A2081D-9429-FD4D-A9BC-33A682A72C23}" presName="parTxOnly" presStyleLbl="node1" presStyleIdx="2" presStyleCnt="3" custLinFactNeighborX="821" custLinFactNeighborY="17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6AF24-9C62-134D-87C0-A02C2601CAB7}" type="presOf" srcId="{E76FDF97-D223-1B42-8649-0566B01B6EB8}" destId="{2CF76ECD-3362-F34E-9A63-1C261BB28735}" srcOrd="0" destOrd="0" presId="urn:microsoft.com/office/officeart/2005/8/layout/chevron1"/>
    <dgm:cxn modelId="{4F78ADD3-47C5-E544-854C-8545F442FD32}" srcId="{E76FDF97-D223-1B42-8649-0566B01B6EB8}" destId="{2AC82569-B699-2B42-B5A8-FC0DC672DA08}" srcOrd="0" destOrd="0" parTransId="{382B65CD-A39A-9F4E-A969-EE58AFC88C4C}" sibTransId="{B5552907-AA1C-A14D-B3A5-854C86DDB2C2}"/>
    <dgm:cxn modelId="{6B13C7FA-8317-7545-8B2E-A55EBDA6BCA6}" type="presOf" srcId="{2AC82569-B699-2B42-B5A8-FC0DC672DA08}" destId="{0C6EFD23-AADC-3345-92B5-40CA4DB7BE46}" srcOrd="0" destOrd="0" presId="urn:microsoft.com/office/officeart/2005/8/layout/chevron1"/>
    <dgm:cxn modelId="{6148B298-85D8-444F-87CE-7DD750AEA305}" srcId="{E76FDF97-D223-1B42-8649-0566B01B6EB8}" destId="{15A2081D-9429-FD4D-A9BC-33A682A72C23}" srcOrd="2" destOrd="0" parTransId="{30BB4419-9021-6246-A480-39C48634A51C}" sibTransId="{F2FFB08F-96C7-8546-8E75-CED11110FE0B}"/>
    <dgm:cxn modelId="{149E0739-CE35-674A-B597-AA341D714E7B}" type="presOf" srcId="{15A2081D-9429-FD4D-A9BC-33A682A72C23}" destId="{BBE85AD5-C77E-C143-9A4C-F53A8D373AF2}" srcOrd="0" destOrd="0" presId="urn:microsoft.com/office/officeart/2005/8/layout/chevron1"/>
    <dgm:cxn modelId="{5FCEE70E-9924-C742-8DE9-BF5A5DEEB01D}" srcId="{E76FDF97-D223-1B42-8649-0566B01B6EB8}" destId="{ABA50890-502A-CB43-8FA7-54E60D253BBC}" srcOrd="1" destOrd="0" parTransId="{7D784908-372F-C84D-8E2F-1D90D5260CDA}" sibTransId="{21B38172-1371-FD41-BAB7-E772EAF8F2F3}"/>
    <dgm:cxn modelId="{DEDAF22E-5E7A-A143-AADD-8A3CE6F33E4C}" type="presOf" srcId="{ABA50890-502A-CB43-8FA7-54E60D253BBC}" destId="{34AEF134-404F-5D4F-892A-B47CFDD99750}" srcOrd="0" destOrd="0" presId="urn:microsoft.com/office/officeart/2005/8/layout/chevron1"/>
    <dgm:cxn modelId="{18DAD386-0A09-E54B-A2BE-62B7D1B95CB8}" type="presParOf" srcId="{2CF76ECD-3362-F34E-9A63-1C261BB28735}" destId="{0C6EFD23-AADC-3345-92B5-40CA4DB7BE46}" srcOrd="0" destOrd="0" presId="urn:microsoft.com/office/officeart/2005/8/layout/chevron1"/>
    <dgm:cxn modelId="{0A4A7150-076C-174D-8D84-9ABC881969AD}" type="presParOf" srcId="{2CF76ECD-3362-F34E-9A63-1C261BB28735}" destId="{8832BE20-9F6C-9741-B503-E98B9859C659}" srcOrd="1" destOrd="0" presId="urn:microsoft.com/office/officeart/2005/8/layout/chevron1"/>
    <dgm:cxn modelId="{A88C049A-2954-AD40-AC95-1A606593BF38}" type="presParOf" srcId="{2CF76ECD-3362-F34E-9A63-1C261BB28735}" destId="{34AEF134-404F-5D4F-892A-B47CFDD99750}" srcOrd="2" destOrd="0" presId="urn:microsoft.com/office/officeart/2005/8/layout/chevron1"/>
    <dgm:cxn modelId="{920A041E-4A6F-8940-A3F5-C78BF8384836}" type="presParOf" srcId="{2CF76ECD-3362-F34E-9A63-1C261BB28735}" destId="{FBA37EB0-8AC1-FC4D-B9F3-61ED6D05F58D}" srcOrd="3" destOrd="0" presId="urn:microsoft.com/office/officeart/2005/8/layout/chevron1"/>
    <dgm:cxn modelId="{36FCE397-5EE9-0943-945D-4A1DCB7DE3AD}" type="presParOf" srcId="{2CF76ECD-3362-F34E-9A63-1C261BB28735}" destId="{BBE85AD5-C77E-C143-9A4C-F53A8D373AF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EFD23-AADC-3345-92B5-40CA4DB7BE46}">
      <dsp:nvSpPr>
        <dsp:cNvPr id="0" name=""/>
        <dsp:cNvSpPr/>
      </dsp:nvSpPr>
      <dsp:spPr>
        <a:xfrm>
          <a:off x="2221" y="1563104"/>
          <a:ext cx="2706801" cy="10827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43581" y="1563104"/>
        <a:ext cx="1624081" cy="1082720"/>
      </dsp:txXfrm>
    </dsp:sp>
    <dsp:sp modelId="{34AEF134-404F-5D4F-892A-B47CFDD99750}">
      <dsp:nvSpPr>
        <dsp:cNvPr id="0" name=""/>
        <dsp:cNvSpPr/>
      </dsp:nvSpPr>
      <dsp:spPr>
        <a:xfrm>
          <a:off x="2438342" y="1563104"/>
          <a:ext cx="2706801" cy="10827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79702" y="1563104"/>
        <a:ext cx="1624081" cy="1082720"/>
      </dsp:txXfrm>
    </dsp:sp>
    <dsp:sp modelId="{BBE85AD5-C77E-C143-9A4C-F53A8D373AF2}">
      <dsp:nvSpPr>
        <dsp:cNvPr id="0" name=""/>
        <dsp:cNvSpPr/>
      </dsp:nvSpPr>
      <dsp:spPr>
        <a:xfrm>
          <a:off x="4876685" y="1582344"/>
          <a:ext cx="2706801" cy="108272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418045" y="1582344"/>
        <a:ext cx="1624081" cy="108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PP-24—PP-26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3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Great Commission”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500" dirty="0"/>
              <a:t>Then Jesus came to them and said, </a:t>
            </a:r>
            <a:r>
              <a:rPr lang="en-US" sz="2500" dirty="0" smtClean="0"/>
              <a:t>“All </a:t>
            </a:r>
            <a:r>
              <a:rPr lang="en-US" sz="2500" dirty="0"/>
              <a:t>authority in heaven and on earth has been given to me. Therefore </a:t>
            </a:r>
            <a:r>
              <a:rPr lang="en-US" sz="2500" dirty="0" smtClean="0"/>
              <a:t>go and make disciples of </a:t>
            </a:r>
            <a:r>
              <a:rPr lang="en-US" sz="2500" dirty="0"/>
              <a:t>all nations, </a:t>
            </a:r>
            <a:r>
              <a:rPr lang="en-US" sz="2500" dirty="0" smtClean="0"/>
              <a:t>baptizing them </a:t>
            </a:r>
            <a:r>
              <a:rPr lang="en-US" sz="2500" dirty="0"/>
              <a:t>in the name of the Father and of the Son and of the Holy Spirit, and </a:t>
            </a:r>
            <a:r>
              <a:rPr lang="en-US" sz="2500" dirty="0" smtClean="0"/>
              <a:t>teaching them </a:t>
            </a:r>
            <a:r>
              <a:rPr lang="en-US" sz="2500" dirty="0"/>
              <a:t>to </a:t>
            </a:r>
            <a:r>
              <a:rPr lang="en-US" sz="2500" dirty="0" smtClean="0"/>
              <a:t>obey everything </a:t>
            </a:r>
            <a:r>
              <a:rPr lang="en-US" sz="2500" dirty="0"/>
              <a:t>I have commanded you. And surely I am with you </a:t>
            </a:r>
            <a:r>
              <a:rPr lang="en-US" sz="2500" dirty="0" smtClean="0"/>
              <a:t>always, </a:t>
            </a:r>
            <a:r>
              <a:rPr lang="en-US" sz="2500" dirty="0"/>
              <a:t>to the very end of the </a:t>
            </a:r>
            <a:r>
              <a:rPr lang="en-US" sz="2500" dirty="0" smtClean="0"/>
              <a:t>age.”</a:t>
            </a:r>
          </a:p>
          <a:p>
            <a:pPr marL="0" indent="0" algn="r">
              <a:buNone/>
            </a:pPr>
            <a:r>
              <a:rPr lang="en-US" sz="2500" i="1" dirty="0"/>
              <a:t>—</a:t>
            </a:r>
            <a:r>
              <a:rPr lang="en-US" sz="2500" i="1" dirty="0" smtClean="0"/>
              <a:t>Matthew </a:t>
            </a:r>
            <a:r>
              <a:rPr lang="en-US" sz="2500" i="1" dirty="0"/>
              <a:t>28:18-20, </a:t>
            </a:r>
            <a:r>
              <a:rPr lang="en-US" sz="2500" i="1" dirty="0" smtClean="0"/>
              <a:t>NIV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43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PP-25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Nature of 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3500" dirty="0" smtClean="0"/>
              <a:t>Ambassadors</a:t>
            </a:r>
          </a:p>
          <a:p>
            <a:pPr marL="0" indent="0" algn="ctr">
              <a:buNone/>
            </a:pPr>
            <a:r>
              <a:rPr lang="en-US" sz="3500" dirty="0" smtClean="0"/>
              <a:t>Witnesses</a:t>
            </a:r>
          </a:p>
          <a:p>
            <a:pPr marL="0" indent="0" algn="ctr">
              <a:buNone/>
            </a:pPr>
            <a:r>
              <a:rPr lang="en-US" sz="3500" dirty="0" smtClean="0"/>
              <a:t>Light</a:t>
            </a:r>
          </a:p>
          <a:p>
            <a:pPr marL="0" indent="0" algn="ctr">
              <a:buNone/>
            </a:pPr>
            <a:r>
              <a:rPr lang="en-US" sz="3500" dirty="0" smtClean="0"/>
              <a:t>Salt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5179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200" dirty="0" smtClean="0"/>
              <a:t>PP-26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 Said, “Go…”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905604"/>
              </p:ext>
            </p:extLst>
          </p:nvPr>
        </p:nvGraphicFramePr>
        <p:xfrm>
          <a:off x="779463" y="162674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3597" y="3415771"/>
            <a:ext cx="153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Personal Contacts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8964" y="3444638"/>
            <a:ext cx="155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Local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Community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9031" y="3444638"/>
            <a:ext cx="14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the Nations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96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15</TotalTime>
  <Words>120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Revolution</vt:lpstr>
      <vt:lpstr>Grow in Grace</vt:lpstr>
      <vt:lpstr>PP-24 “The Great Commission”</vt:lpstr>
      <vt:lpstr>PP-25 The Nature of Our Task</vt:lpstr>
      <vt:lpstr>PP-26 He Said, “Go…”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2</cp:revision>
  <dcterms:created xsi:type="dcterms:W3CDTF">2012-02-27T18:18:30Z</dcterms:created>
  <dcterms:modified xsi:type="dcterms:W3CDTF">2012-02-27T18:33:59Z</dcterms:modified>
</cp:coreProperties>
</file>