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Grow in Grace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Leader’s Guide</a:t>
            </a:r>
          </a:p>
          <a:p>
            <a:r>
              <a:rPr lang="en-US" dirty="0" smtClean="0"/>
              <a:t>PP-27—PP-28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82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PP-27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God Returns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ADVENT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146095" cy="368617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Began </a:t>
            </a:r>
            <a:r>
              <a:rPr lang="en-US" dirty="0"/>
              <a:t>process of </a:t>
            </a:r>
            <a:r>
              <a:rPr lang="en-US" dirty="0" smtClean="0"/>
              <a:t>redemption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Primary </a:t>
            </a:r>
            <a:r>
              <a:rPr lang="en-US" dirty="0"/>
              <a:t>focus was on </a:t>
            </a:r>
            <a:r>
              <a:rPr lang="en-US" dirty="0" smtClean="0"/>
              <a:t>salvation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Silent </a:t>
            </a:r>
            <a:r>
              <a:rPr lang="en-US" dirty="0"/>
              <a:t>and suffering </a:t>
            </a:r>
            <a:r>
              <a:rPr lang="en-US" dirty="0" smtClean="0"/>
              <a:t>Lamb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Glory </a:t>
            </a:r>
            <a:r>
              <a:rPr lang="en-US" dirty="0"/>
              <a:t>was hidden from most (seen by a few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SECOND ADVENT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Complete process of </a:t>
            </a:r>
            <a:r>
              <a:rPr lang="en-US" dirty="0" smtClean="0"/>
              <a:t>redemption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Primary focus will be on </a:t>
            </a:r>
            <a:r>
              <a:rPr lang="en-US" dirty="0" smtClean="0"/>
              <a:t>judgment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Conquering </a:t>
            </a:r>
            <a:r>
              <a:rPr lang="en-US" dirty="0" smtClean="0"/>
              <a:t>Lion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Glory made known to all in magnificent </a:t>
            </a:r>
            <a:r>
              <a:rPr lang="en-US" dirty="0" smtClean="0"/>
              <a:t>splendor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7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PP-28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Christ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The Great Tribulation</a:t>
            </a: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i="1" dirty="0" smtClean="0"/>
              <a:t>Matt. 24:9-11; 2 Thess. 2:3-12; Rev. 16:11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The Uniting of Christ with His Church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i="1" dirty="0" smtClean="0"/>
              <a:t>1 Cor. 15:51-53; 1 Thess. 4:16, 17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The Final Judgment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i="1" dirty="0" smtClean="0"/>
              <a:t>Rev. 20:11-15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The New Heaven and New Earth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i="1" dirty="0" smtClean="0"/>
              <a:t>1 Cor. 2:9; Rev. 21:1-4; 22:3-5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9893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11</TotalTime>
  <Words>151</Words>
  <Application>Microsoft Macintosh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Revolution</vt:lpstr>
      <vt:lpstr>Grow in Grace</vt:lpstr>
      <vt:lpstr>PP-27 God Returns</vt:lpstr>
      <vt:lpstr>PP-28 When Christ Returns</vt:lpstr>
    </vt:vector>
  </TitlesOfParts>
  <Company>LifeSprings Resources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 in Grace</dc:title>
  <dc:creator>Keith Marriner</dc:creator>
  <cp:lastModifiedBy>Keith Marriner</cp:lastModifiedBy>
  <cp:revision>2</cp:revision>
  <dcterms:created xsi:type="dcterms:W3CDTF">2012-02-27T19:23:18Z</dcterms:created>
  <dcterms:modified xsi:type="dcterms:W3CDTF">2012-02-27T19:35:01Z</dcterms:modified>
</cp:coreProperties>
</file>